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trictFirstAndLastChars="0" autoCompressPictures="0" saveSubsetFonts="1">
  <p:sldMasterIdLst>
    <p:sldMasterId r:id="rId4" id="2147483648"/>
    <p:sldMasterId r:id="rId5" id="2147483661"/>
  </p:sldMasterIdLst>
  <p:notesMasterIdLst>
    <p:notesMasterId r:id="rId6"/>
  </p:notesMasterIdLst>
  <p:sldIdLst>
    <p:sldId r:id="rId7" id="256"/>
    <p:sldId r:id="rId8" id="257"/>
    <p:sldId r:id="rId9" id="258"/>
    <p:sldId r:id="rId10" id="259"/>
    <p:sldId r:id="rId11" id="260"/>
    <p:sldId r:id="rId12" id="261"/>
    <p:sldId r:id="rId13" id="262"/>
    <p:sldId r:id="rId14" id="263"/>
    <p:sldId r:id="rId15" id="264"/>
    <p:sldId r:id="rId16" id="265"/>
    <p:sldId r:id="rId17" id="266"/>
  </p:sldIdLst>
  <p:sldSz cx="9144000" cy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oundtripDataSignature="AMtx7mg49OuO9DHZu6CMEWOaORq+YDN9Kw==" r:id="rId18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b="0" baseline="30000" lang="en-US" sz="2000" strike="noStrike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44a443a1_0_0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344a443a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6344a443a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4" name="Google Shape;18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12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4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6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7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8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2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2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3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3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3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4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4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5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5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5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5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6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6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6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6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6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6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6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7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1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Relationship Id="rId5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406650" y="3533675"/>
            <a:ext cx="3524700" cy="23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MODULE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DIGITAL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LITERACY</a:t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All images are from pixabay.com, protected under Simplified Pixabay License (https://pixabay.com/service/license/)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Any other resources, that are not sourced from pixabay.com are under CC0 - Public domain (https://pixabay.com/service/license/)</a:t>
            </a:r>
            <a:endParaRPr sz="1800"/>
          </a:p>
        </p:txBody>
      </p:sp>
      <p:sp>
        <p:nvSpPr>
          <p:cNvPr id="181" name="Google Shape;181;g6344a443a1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Sources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Let’s have a quick discussion over the following questions: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Do we actually need smartphones and tablets in our everyday life?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Could mobile devices actually help us in taking care of a relative or another person, who needs to be taken care of?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Should I trust everything and everyone on the Internet?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Why this is important?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 goal is to get you to know the proper way of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tablets</a:t>
            </a: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/smartphones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en-US" sz="2000"/>
              <a:t>your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day-to-day needs as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caregivers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 that you feel comfortable enough with the technology using it as a source of information and mean of communication.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Today’s Goal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By the end of the module, you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4"/>
                </a:ext>
              </a:extLst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6"/>
                </a:ext>
              </a:extLst>
            </a:endParaRPr>
          </a:p>
          <a:p>
            <a:pPr indent="-164563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7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Operate with Android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9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OS</a:t>
            </a: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1"/>
                  </a:ext>
                </a:extLst>
              </a:rPr>
              <a:t> on tablets or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12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3"/>
                  </a:ext>
                </a:extLst>
              </a:rPr>
              <a:t>smartphones with ease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14"/>
                </a:ext>
              </a:extLst>
            </a:endParaRPr>
          </a:p>
          <a:p>
            <a:pPr indent="-12456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64920" y="1828800"/>
            <a:ext cx="3979080" cy="2651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the end of the module, you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Search, install and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 apps as a routine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task that anyone could do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without any difficulties.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86400" y="1828800"/>
            <a:ext cx="412128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the end of the module, you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Stay safe on the Internet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avoid dangers like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viruses, phishing and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scams.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83720" y="1817640"/>
            <a:ext cx="4317480" cy="3028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the end of the module, you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Connect to the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Internet</a:t>
            </a: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through Wi-Fi or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mobile broadband.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03160" y="1845000"/>
            <a:ext cx="3840840" cy="254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the end of the module, you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 in YouTube,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finding useful resources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that would support your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8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5480" y="1828800"/>
            <a:ext cx="3731760" cy="3177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the end of the module, you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will know how to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a web browser for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visiting and bookmarking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websites.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Expected outcomes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59320" y="1828800"/>
            <a:ext cx="3967560" cy="2975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